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1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4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8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8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9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39F8-019E-4715-8A48-0C2CA3BEB16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D0AC-2A74-4574-9584-28BEF746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2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12930" r="10486" b="29899"/>
          <a:stretch/>
        </p:blipFill>
        <p:spPr>
          <a:xfrm>
            <a:off x="685801" y="304800"/>
            <a:ext cx="760614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49130" r="6805" b="7708"/>
          <a:stretch/>
        </p:blipFill>
        <p:spPr>
          <a:xfrm>
            <a:off x="457200" y="381000"/>
            <a:ext cx="8298729" cy="36298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t="12727" r="5318" b="66869"/>
          <a:stretch/>
        </p:blipFill>
        <p:spPr>
          <a:xfrm>
            <a:off x="457200" y="3886200"/>
            <a:ext cx="8305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32121" r="6146" b="22935"/>
          <a:stretch/>
        </p:blipFill>
        <p:spPr>
          <a:xfrm>
            <a:off x="609600" y="228600"/>
            <a:ext cx="794558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7</cp:revision>
  <dcterms:created xsi:type="dcterms:W3CDTF">2018-04-20T18:15:53Z</dcterms:created>
  <dcterms:modified xsi:type="dcterms:W3CDTF">2019-01-31T16:27:10Z</dcterms:modified>
</cp:coreProperties>
</file>